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9" r:id="rId3"/>
    <p:sldId id="264" r:id="rId4"/>
    <p:sldId id="265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6"/>
    <p:restoredTop sz="94673"/>
  </p:normalViewPr>
  <p:slideViewPr>
    <p:cSldViewPr snapToGrid="0" snapToObjects="1">
      <p:cViewPr>
        <p:scale>
          <a:sx n="111" d="100"/>
          <a:sy n="111" d="100"/>
        </p:scale>
        <p:origin x="888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27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71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46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78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123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2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72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623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31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93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6A42F-190B-7542-A9F0-42863C2361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13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Selection Metric: Clusters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566" y="1502896"/>
            <a:ext cx="5899192" cy="4797146"/>
          </a:xfrm>
        </p:spPr>
      </p:pic>
    </p:spTree>
    <p:extLst>
      <p:ext uri="{BB962C8B-B14F-4D97-AF65-F5344CB8AC3E}">
        <p14:creationId xmlns:p14="http://schemas.microsoft.com/office/powerpoint/2010/main" val="1960844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Selection Metric: Clusters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382" y="1526761"/>
            <a:ext cx="57785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022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Selection Metric: Clusters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515" y="1825625"/>
            <a:ext cx="5350969" cy="4351338"/>
          </a:xfrm>
        </p:spPr>
      </p:pic>
    </p:spTree>
    <p:extLst>
      <p:ext uri="{BB962C8B-B14F-4D97-AF65-F5344CB8AC3E}">
        <p14:creationId xmlns:p14="http://schemas.microsoft.com/office/powerpoint/2010/main" val="446797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Selection Metric: Clusters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234" y="1825625"/>
            <a:ext cx="5421531" cy="4351338"/>
          </a:xfrm>
        </p:spPr>
      </p:pic>
    </p:spTree>
    <p:extLst>
      <p:ext uri="{BB962C8B-B14F-4D97-AF65-F5344CB8AC3E}">
        <p14:creationId xmlns:p14="http://schemas.microsoft.com/office/powerpoint/2010/main" val="284487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Reconstruction: Average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386" y="1344706"/>
            <a:ext cx="8111858" cy="5392093"/>
          </a:xfrm>
        </p:spPr>
      </p:pic>
    </p:spTree>
    <p:extLst>
      <p:ext uri="{BB962C8B-B14F-4D97-AF65-F5344CB8AC3E}">
        <p14:creationId xmlns:p14="http://schemas.microsoft.com/office/powerpoint/2010/main" val="2018401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Reconstruction: Probability of Inlier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036" y="1371000"/>
            <a:ext cx="7663927" cy="5094345"/>
          </a:xfrm>
        </p:spPr>
      </p:pic>
    </p:spTree>
    <p:extLst>
      <p:ext uri="{BB962C8B-B14F-4D97-AF65-F5344CB8AC3E}">
        <p14:creationId xmlns:p14="http://schemas.microsoft.com/office/powerpoint/2010/main" val="399796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Reconstruction: Probability of Inlier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174" y="1257432"/>
            <a:ext cx="8263651" cy="5492992"/>
          </a:xfrm>
        </p:spPr>
      </p:pic>
    </p:spTree>
    <p:extLst>
      <p:ext uri="{BB962C8B-B14F-4D97-AF65-F5344CB8AC3E}">
        <p14:creationId xmlns:p14="http://schemas.microsoft.com/office/powerpoint/2010/main" val="1435385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33</Words>
  <Application>Microsoft Macintosh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Image Selection Metric: Clusters</vt:lpstr>
      <vt:lpstr>Image Selection Metric: Clusters</vt:lpstr>
      <vt:lpstr>Image Selection Metric: Clusters</vt:lpstr>
      <vt:lpstr>Image Selection Metric: Clusters</vt:lpstr>
      <vt:lpstr>Reconstruction: Average</vt:lpstr>
      <vt:lpstr>Reconstruction: Probability of Inlier</vt:lpstr>
      <vt:lpstr>Reconstruction: Probability of Inlier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Rizk, Youssef</dc:creator>
  <cp:lastModifiedBy>Rizk, Youssef</cp:lastModifiedBy>
  <cp:revision>6</cp:revision>
  <dcterms:created xsi:type="dcterms:W3CDTF">2018-05-25T09:27:03Z</dcterms:created>
  <dcterms:modified xsi:type="dcterms:W3CDTF">2018-06-08T14:41:04Z</dcterms:modified>
</cp:coreProperties>
</file>

<file path=docProps/thumbnail.jpeg>
</file>